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68" r:id="rId4"/>
    <p:sldId id="259" r:id="rId5"/>
    <p:sldId id="261" r:id="rId6"/>
    <p:sldId id="273" r:id="rId7"/>
    <p:sldId id="262" r:id="rId8"/>
    <p:sldId id="263" r:id="rId9"/>
    <p:sldId id="264" r:id="rId10"/>
    <p:sldId id="265" r:id="rId11"/>
    <p:sldId id="274" r:id="rId12"/>
    <p:sldId id="275" r:id="rId13"/>
    <p:sldId id="276" r:id="rId14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70167" autoAdjust="0"/>
  </p:normalViewPr>
  <p:slideViewPr>
    <p:cSldViewPr>
      <p:cViewPr varScale="1">
        <p:scale>
          <a:sx n="57" d="100"/>
          <a:sy n="57" d="100"/>
        </p:scale>
        <p:origin x="123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4364D5-3D81-46F3-82BB-F3E951CBB1D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5B559A-2640-4DDE-8026-2B7A6BA07A6B}">
      <dgm:prSet phldrT="[Text]" custT="1"/>
      <dgm:spPr/>
      <dgm:t>
        <a:bodyPr/>
        <a:lstStyle/>
        <a:p>
          <a:r>
            <a:rPr lang="en-US" sz="2190" baseline="0" dirty="0" smtClean="0">
              <a:solidFill>
                <a:schemeClr val="bg1"/>
              </a:solidFill>
            </a:rPr>
            <a:t>Majority Opinions</a:t>
          </a:r>
          <a:endParaRPr lang="en-US" sz="2190" baseline="0" dirty="0">
            <a:solidFill>
              <a:schemeClr val="bg1"/>
            </a:solidFill>
          </a:endParaRPr>
        </a:p>
      </dgm:t>
    </dgm:pt>
    <dgm:pt modelId="{CA87CDD9-5207-4F0B-A324-03B250920E03}" type="parTrans" cxnId="{0CCCB81E-55E9-4C93-8738-330361196162}">
      <dgm:prSet/>
      <dgm:spPr/>
      <dgm:t>
        <a:bodyPr/>
        <a:lstStyle/>
        <a:p>
          <a:endParaRPr lang="en-US"/>
        </a:p>
      </dgm:t>
    </dgm:pt>
    <dgm:pt modelId="{F1B7A41B-5250-43AC-AA92-6AACC981CE53}" type="sibTrans" cxnId="{0CCCB81E-55E9-4C93-8738-330361196162}">
      <dgm:prSet/>
      <dgm:spPr/>
      <dgm:t>
        <a:bodyPr/>
        <a:lstStyle/>
        <a:p>
          <a:endParaRPr lang="en-US"/>
        </a:p>
      </dgm:t>
    </dgm:pt>
    <dgm:pt modelId="{1C13E66F-AD83-4711-99D0-9C0D68F4A432}">
      <dgm:prSet phldrT="[Text]"/>
      <dgm:spPr/>
      <dgm:t>
        <a:bodyPr/>
        <a:lstStyle/>
        <a:p>
          <a:r>
            <a:rPr lang="en-US" dirty="0" smtClean="0"/>
            <a:t>At least 5 votes</a:t>
          </a:r>
          <a:endParaRPr lang="en-US" dirty="0"/>
        </a:p>
      </dgm:t>
    </dgm:pt>
    <dgm:pt modelId="{3646F65D-D8AC-4DDF-B77E-F3E3946E9E60}" type="parTrans" cxnId="{DB10279C-9E44-4D5D-9D88-CBB21DAA7D15}">
      <dgm:prSet/>
      <dgm:spPr/>
      <dgm:t>
        <a:bodyPr/>
        <a:lstStyle/>
        <a:p>
          <a:endParaRPr lang="en-US"/>
        </a:p>
      </dgm:t>
    </dgm:pt>
    <dgm:pt modelId="{41E369F7-EB27-4F48-8621-D6DC7A4A6B26}" type="sibTrans" cxnId="{DB10279C-9E44-4D5D-9D88-CBB21DAA7D15}">
      <dgm:prSet/>
      <dgm:spPr/>
      <dgm:t>
        <a:bodyPr/>
        <a:lstStyle/>
        <a:p>
          <a:endParaRPr lang="en-US"/>
        </a:p>
      </dgm:t>
    </dgm:pt>
    <dgm:pt modelId="{8E0E78E3-CB48-4129-A48D-49FB57803C52}">
      <dgm:prSet phldrT="[Text]"/>
      <dgm:spPr/>
      <dgm:t>
        <a:bodyPr/>
        <a:lstStyle/>
        <a:p>
          <a:r>
            <a:rPr lang="en-US" dirty="0" smtClean="0"/>
            <a:t>Explains decision</a:t>
          </a:r>
          <a:endParaRPr lang="en-US" dirty="0"/>
        </a:p>
      </dgm:t>
    </dgm:pt>
    <dgm:pt modelId="{C4E09AAE-D5EB-4926-BB8C-184CF20FC702}" type="parTrans" cxnId="{50ADA73A-6E9B-497A-84D5-ABCF3197EB9E}">
      <dgm:prSet/>
      <dgm:spPr/>
      <dgm:t>
        <a:bodyPr/>
        <a:lstStyle/>
        <a:p>
          <a:endParaRPr lang="en-US"/>
        </a:p>
      </dgm:t>
    </dgm:pt>
    <dgm:pt modelId="{90C192F3-8A5D-4081-BCA6-D4F3CB1F487F}" type="sibTrans" cxnId="{50ADA73A-6E9B-497A-84D5-ABCF3197EB9E}">
      <dgm:prSet/>
      <dgm:spPr/>
      <dgm:t>
        <a:bodyPr/>
        <a:lstStyle/>
        <a:p>
          <a:endParaRPr lang="en-US"/>
        </a:p>
      </dgm:t>
    </dgm:pt>
    <dgm:pt modelId="{DD7536A5-28C8-43F0-BB26-724FBABFB8DF}">
      <dgm:prSet phldrT="[Text]"/>
      <dgm:spPr/>
      <dgm:t>
        <a:bodyPr/>
        <a:lstStyle/>
        <a:p>
          <a:r>
            <a:rPr lang="en-US" baseline="0" dirty="0" smtClean="0">
              <a:solidFill>
                <a:schemeClr val="bg1"/>
              </a:solidFill>
            </a:rPr>
            <a:t>Concurring Opinions</a:t>
          </a:r>
          <a:endParaRPr lang="en-US" baseline="0" dirty="0">
            <a:solidFill>
              <a:schemeClr val="bg1"/>
            </a:solidFill>
          </a:endParaRPr>
        </a:p>
      </dgm:t>
    </dgm:pt>
    <dgm:pt modelId="{1F055862-F01B-4746-A9D6-F3B53C9DC284}" type="parTrans" cxnId="{6A6CAAD9-C5F7-4682-B596-2E45EBFAE858}">
      <dgm:prSet/>
      <dgm:spPr/>
      <dgm:t>
        <a:bodyPr/>
        <a:lstStyle/>
        <a:p>
          <a:endParaRPr lang="en-US"/>
        </a:p>
      </dgm:t>
    </dgm:pt>
    <dgm:pt modelId="{0B27DDE4-5D8B-4FB4-B62D-39771444C0DF}" type="sibTrans" cxnId="{6A6CAAD9-C5F7-4682-B596-2E45EBFAE858}">
      <dgm:prSet/>
      <dgm:spPr/>
      <dgm:t>
        <a:bodyPr/>
        <a:lstStyle/>
        <a:p>
          <a:endParaRPr lang="en-US"/>
        </a:p>
      </dgm:t>
    </dgm:pt>
    <dgm:pt modelId="{5F0E0711-0A32-42BB-8450-F1DDDDBEB8B5}">
      <dgm:prSet phldrT="[Text]"/>
      <dgm:spPr/>
      <dgm:t>
        <a:bodyPr/>
        <a:lstStyle/>
        <a:p>
          <a:r>
            <a:rPr lang="en-US" dirty="0" smtClean="0"/>
            <a:t>Highlights different reasoning for majority decision</a:t>
          </a:r>
          <a:endParaRPr lang="en-US" dirty="0"/>
        </a:p>
      </dgm:t>
    </dgm:pt>
    <dgm:pt modelId="{B8B72A9B-5BF3-4A61-BB20-F07324EAFDF2}" type="parTrans" cxnId="{BEC45208-79D1-40D3-A562-DF7480B8586E}">
      <dgm:prSet/>
      <dgm:spPr/>
      <dgm:t>
        <a:bodyPr/>
        <a:lstStyle/>
        <a:p>
          <a:endParaRPr lang="en-US"/>
        </a:p>
      </dgm:t>
    </dgm:pt>
    <dgm:pt modelId="{85FE9BC6-A000-4496-83C4-CEB55B3B3C9D}" type="sibTrans" cxnId="{BEC45208-79D1-40D3-A562-DF7480B8586E}">
      <dgm:prSet/>
      <dgm:spPr/>
      <dgm:t>
        <a:bodyPr/>
        <a:lstStyle/>
        <a:p>
          <a:endParaRPr lang="en-US"/>
        </a:p>
      </dgm:t>
    </dgm:pt>
    <dgm:pt modelId="{7F8255F1-BBB4-470D-ADD0-9BCC91A83312}">
      <dgm:prSet phldrT="[Text]"/>
      <dgm:spPr/>
      <dgm:t>
        <a:bodyPr/>
        <a:lstStyle/>
        <a:p>
          <a:r>
            <a:rPr lang="en-US" baseline="0" dirty="0" smtClean="0">
              <a:solidFill>
                <a:schemeClr val="bg1"/>
              </a:solidFill>
            </a:rPr>
            <a:t>Dissenting Opinions</a:t>
          </a:r>
          <a:endParaRPr lang="en-US" baseline="0" dirty="0">
            <a:solidFill>
              <a:schemeClr val="bg1"/>
            </a:solidFill>
          </a:endParaRPr>
        </a:p>
      </dgm:t>
    </dgm:pt>
    <dgm:pt modelId="{B655D785-580F-4BB4-9AB6-43D9F11F1F60}" type="parTrans" cxnId="{A510A293-A471-4B02-AD7F-F5BA99226BA9}">
      <dgm:prSet/>
      <dgm:spPr/>
      <dgm:t>
        <a:bodyPr/>
        <a:lstStyle/>
        <a:p>
          <a:endParaRPr lang="en-US"/>
        </a:p>
      </dgm:t>
    </dgm:pt>
    <dgm:pt modelId="{6F66313E-D157-432E-8D1D-2FD45DAFF301}" type="sibTrans" cxnId="{A510A293-A471-4B02-AD7F-F5BA99226BA9}">
      <dgm:prSet/>
      <dgm:spPr/>
      <dgm:t>
        <a:bodyPr/>
        <a:lstStyle/>
        <a:p>
          <a:endParaRPr lang="en-US"/>
        </a:p>
      </dgm:t>
    </dgm:pt>
    <dgm:pt modelId="{B952B782-E46A-497A-85FF-BE7079CCC6D1}">
      <dgm:prSet phldrT="[Text]"/>
      <dgm:spPr/>
      <dgm:t>
        <a:bodyPr/>
        <a:lstStyle/>
        <a:p>
          <a:r>
            <a:rPr lang="en-US" dirty="0" smtClean="0"/>
            <a:t>Minority opinion</a:t>
          </a:r>
          <a:endParaRPr lang="en-US" dirty="0"/>
        </a:p>
      </dgm:t>
    </dgm:pt>
    <dgm:pt modelId="{2D617646-7966-469A-A7F8-925F1A19B1BA}" type="parTrans" cxnId="{D014FF70-232D-43D4-9639-CE1E421BDF61}">
      <dgm:prSet/>
      <dgm:spPr/>
      <dgm:t>
        <a:bodyPr/>
        <a:lstStyle/>
        <a:p>
          <a:endParaRPr lang="en-US"/>
        </a:p>
      </dgm:t>
    </dgm:pt>
    <dgm:pt modelId="{7B012903-7938-458A-AC36-5D49DDF55053}" type="sibTrans" cxnId="{D014FF70-232D-43D4-9639-CE1E421BDF61}">
      <dgm:prSet/>
      <dgm:spPr/>
      <dgm:t>
        <a:bodyPr/>
        <a:lstStyle/>
        <a:p>
          <a:endParaRPr lang="en-US"/>
        </a:p>
      </dgm:t>
    </dgm:pt>
    <dgm:pt modelId="{E7277EB7-A8DD-4596-9054-10C0323E19EB}">
      <dgm:prSet phldrT="[Text]"/>
      <dgm:spPr/>
      <dgm:t>
        <a:bodyPr/>
        <a:lstStyle/>
        <a:p>
          <a:r>
            <a:rPr lang="en-US" dirty="0" smtClean="0"/>
            <a:t>Explains reasoning for disagreement</a:t>
          </a:r>
          <a:endParaRPr lang="en-US" dirty="0"/>
        </a:p>
      </dgm:t>
    </dgm:pt>
    <dgm:pt modelId="{E75D8AF0-22EB-4F2C-A6AB-57AC31E9EA96}" type="parTrans" cxnId="{95354A42-01A3-4BE2-BAE7-D8DE7E577B11}">
      <dgm:prSet/>
      <dgm:spPr/>
      <dgm:t>
        <a:bodyPr/>
        <a:lstStyle/>
        <a:p>
          <a:endParaRPr lang="en-US"/>
        </a:p>
      </dgm:t>
    </dgm:pt>
    <dgm:pt modelId="{3B5D6705-952C-4D1D-BDA4-4E0DD007610C}" type="sibTrans" cxnId="{95354A42-01A3-4BE2-BAE7-D8DE7E577B11}">
      <dgm:prSet/>
      <dgm:spPr/>
      <dgm:t>
        <a:bodyPr/>
        <a:lstStyle/>
        <a:p>
          <a:endParaRPr lang="en-US"/>
        </a:p>
      </dgm:t>
    </dgm:pt>
    <dgm:pt modelId="{4C04232A-AF8D-4972-89C9-DF74195F1BC0}" type="pres">
      <dgm:prSet presAssocID="{644364D5-3D81-46F3-82BB-F3E951CBB1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04EAA5-A21E-4604-8FA9-98AEFF612094}" type="pres">
      <dgm:prSet presAssocID="{A65B559A-2640-4DDE-8026-2B7A6BA07A6B}" presName="composite" presStyleCnt="0"/>
      <dgm:spPr/>
    </dgm:pt>
    <dgm:pt modelId="{6D8A6D9F-A01C-4CB1-9836-5C3AF2C73FAF}" type="pres">
      <dgm:prSet presAssocID="{A65B559A-2640-4DDE-8026-2B7A6BA07A6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635D0-704A-476F-9B4B-8E3CF0D3CFEC}" type="pres">
      <dgm:prSet presAssocID="{A65B559A-2640-4DDE-8026-2B7A6BA07A6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D128B-5512-4C69-A90F-C0D4432218EC}" type="pres">
      <dgm:prSet presAssocID="{F1B7A41B-5250-43AC-AA92-6AACC981CE53}" presName="space" presStyleCnt="0"/>
      <dgm:spPr/>
    </dgm:pt>
    <dgm:pt modelId="{5750010F-43FA-4AA2-AD61-286017901EBE}" type="pres">
      <dgm:prSet presAssocID="{DD7536A5-28C8-43F0-BB26-724FBABFB8DF}" presName="composite" presStyleCnt="0"/>
      <dgm:spPr/>
    </dgm:pt>
    <dgm:pt modelId="{DB6C02E7-7E97-4A72-937E-F90B5E85467F}" type="pres">
      <dgm:prSet presAssocID="{DD7536A5-28C8-43F0-BB26-724FBABFB8D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40788-1166-43DC-A72B-BF8B82130935}" type="pres">
      <dgm:prSet presAssocID="{DD7536A5-28C8-43F0-BB26-724FBABFB8D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6B0711-BAED-40E8-A088-65AF20C69FD4}" type="pres">
      <dgm:prSet presAssocID="{0B27DDE4-5D8B-4FB4-B62D-39771444C0DF}" presName="space" presStyleCnt="0"/>
      <dgm:spPr/>
    </dgm:pt>
    <dgm:pt modelId="{AC0C356F-13AE-4011-812A-8AE9BE9D9787}" type="pres">
      <dgm:prSet presAssocID="{7F8255F1-BBB4-470D-ADD0-9BCC91A83312}" presName="composite" presStyleCnt="0"/>
      <dgm:spPr/>
    </dgm:pt>
    <dgm:pt modelId="{B5EB1E00-8D80-4088-BD4A-4BC4188D3CCA}" type="pres">
      <dgm:prSet presAssocID="{7F8255F1-BBB4-470D-ADD0-9BCC91A8331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1C26B-04F5-4565-A30D-541B505E1A5E}" type="pres">
      <dgm:prSet presAssocID="{7F8255F1-BBB4-470D-ADD0-9BCC91A8331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263827-6F82-4D19-A55A-D77C3870E79C}" type="presOf" srcId="{1C13E66F-AD83-4711-99D0-9C0D68F4A432}" destId="{10F635D0-704A-476F-9B4B-8E3CF0D3CFEC}" srcOrd="0" destOrd="0" presId="urn:microsoft.com/office/officeart/2005/8/layout/hList1"/>
    <dgm:cxn modelId="{EC33D0D6-E708-4337-A359-D4455B0B5C2A}" type="presOf" srcId="{7F8255F1-BBB4-470D-ADD0-9BCC91A83312}" destId="{B5EB1E00-8D80-4088-BD4A-4BC4188D3CCA}" srcOrd="0" destOrd="0" presId="urn:microsoft.com/office/officeart/2005/8/layout/hList1"/>
    <dgm:cxn modelId="{5A979C32-D8FE-494A-ABD1-6668491301A8}" type="presOf" srcId="{A65B559A-2640-4DDE-8026-2B7A6BA07A6B}" destId="{6D8A6D9F-A01C-4CB1-9836-5C3AF2C73FAF}" srcOrd="0" destOrd="0" presId="urn:microsoft.com/office/officeart/2005/8/layout/hList1"/>
    <dgm:cxn modelId="{BEC45208-79D1-40D3-A562-DF7480B8586E}" srcId="{DD7536A5-28C8-43F0-BB26-724FBABFB8DF}" destId="{5F0E0711-0A32-42BB-8450-F1DDDDBEB8B5}" srcOrd="0" destOrd="0" parTransId="{B8B72A9B-5BF3-4A61-BB20-F07324EAFDF2}" sibTransId="{85FE9BC6-A000-4496-83C4-CEB55B3B3C9D}"/>
    <dgm:cxn modelId="{95354A42-01A3-4BE2-BAE7-D8DE7E577B11}" srcId="{7F8255F1-BBB4-470D-ADD0-9BCC91A83312}" destId="{E7277EB7-A8DD-4596-9054-10C0323E19EB}" srcOrd="1" destOrd="0" parTransId="{E75D8AF0-22EB-4F2C-A6AB-57AC31E9EA96}" sibTransId="{3B5D6705-952C-4D1D-BDA4-4E0DD007610C}"/>
    <dgm:cxn modelId="{3BFBA51C-8F27-4218-AA5B-DF73BD5DF034}" type="presOf" srcId="{644364D5-3D81-46F3-82BB-F3E951CBB1D6}" destId="{4C04232A-AF8D-4972-89C9-DF74195F1BC0}" srcOrd="0" destOrd="0" presId="urn:microsoft.com/office/officeart/2005/8/layout/hList1"/>
    <dgm:cxn modelId="{0EF8B918-F64A-4DAC-8365-3B5C7FCBFD51}" type="presOf" srcId="{E7277EB7-A8DD-4596-9054-10C0323E19EB}" destId="{0861C26B-04F5-4565-A30D-541B505E1A5E}" srcOrd="0" destOrd="1" presId="urn:microsoft.com/office/officeart/2005/8/layout/hList1"/>
    <dgm:cxn modelId="{2ECB2E61-68A6-40DF-9E96-CB16FCF8734C}" type="presOf" srcId="{5F0E0711-0A32-42BB-8450-F1DDDDBEB8B5}" destId="{4A840788-1166-43DC-A72B-BF8B82130935}" srcOrd="0" destOrd="0" presId="urn:microsoft.com/office/officeart/2005/8/layout/hList1"/>
    <dgm:cxn modelId="{E04C1CBB-2168-4AD1-AA9E-1D7B2943E5A6}" type="presOf" srcId="{DD7536A5-28C8-43F0-BB26-724FBABFB8DF}" destId="{DB6C02E7-7E97-4A72-937E-F90B5E85467F}" srcOrd="0" destOrd="0" presId="urn:microsoft.com/office/officeart/2005/8/layout/hList1"/>
    <dgm:cxn modelId="{6A6CAAD9-C5F7-4682-B596-2E45EBFAE858}" srcId="{644364D5-3D81-46F3-82BB-F3E951CBB1D6}" destId="{DD7536A5-28C8-43F0-BB26-724FBABFB8DF}" srcOrd="1" destOrd="0" parTransId="{1F055862-F01B-4746-A9D6-F3B53C9DC284}" sibTransId="{0B27DDE4-5D8B-4FB4-B62D-39771444C0DF}"/>
    <dgm:cxn modelId="{DB10279C-9E44-4D5D-9D88-CBB21DAA7D15}" srcId="{A65B559A-2640-4DDE-8026-2B7A6BA07A6B}" destId="{1C13E66F-AD83-4711-99D0-9C0D68F4A432}" srcOrd="0" destOrd="0" parTransId="{3646F65D-D8AC-4DDF-B77E-F3E3946E9E60}" sibTransId="{41E369F7-EB27-4F48-8621-D6DC7A4A6B26}"/>
    <dgm:cxn modelId="{23F4B6D4-008B-48B8-9199-E5FB00C166AE}" type="presOf" srcId="{8E0E78E3-CB48-4129-A48D-49FB57803C52}" destId="{10F635D0-704A-476F-9B4B-8E3CF0D3CFEC}" srcOrd="0" destOrd="1" presId="urn:microsoft.com/office/officeart/2005/8/layout/hList1"/>
    <dgm:cxn modelId="{A510A293-A471-4B02-AD7F-F5BA99226BA9}" srcId="{644364D5-3D81-46F3-82BB-F3E951CBB1D6}" destId="{7F8255F1-BBB4-470D-ADD0-9BCC91A83312}" srcOrd="2" destOrd="0" parTransId="{B655D785-580F-4BB4-9AB6-43D9F11F1F60}" sibTransId="{6F66313E-D157-432E-8D1D-2FD45DAFF301}"/>
    <dgm:cxn modelId="{50ADA73A-6E9B-497A-84D5-ABCF3197EB9E}" srcId="{A65B559A-2640-4DDE-8026-2B7A6BA07A6B}" destId="{8E0E78E3-CB48-4129-A48D-49FB57803C52}" srcOrd="1" destOrd="0" parTransId="{C4E09AAE-D5EB-4926-BB8C-184CF20FC702}" sibTransId="{90C192F3-8A5D-4081-BCA6-D4F3CB1F487F}"/>
    <dgm:cxn modelId="{0CCCB81E-55E9-4C93-8738-330361196162}" srcId="{644364D5-3D81-46F3-82BB-F3E951CBB1D6}" destId="{A65B559A-2640-4DDE-8026-2B7A6BA07A6B}" srcOrd="0" destOrd="0" parTransId="{CA87CDD9-5207-4F0B-A324-03B250920E03}" sibTransId="{F1B7A41B-5250-43AC-AA92-6AACC981CE53}"/>
    <dgm:cxn modelId="{D014FF70-232D-43D4-9639-CE1E421BDF61}" srcId="{7F8255F1-BBB4-470D-ADD0-9BCC91A83312}" destId="{B952B782-E46A-497A-85FF-BE7079CCC6D1}" srcOrd="0" destOrd="0" parTransId="{2D617646-7966-469A-A7F8-925F1A19B1BA}" sibTransId="{7B012903-7938-458A-AC36-5D49DDF55053}"/>
    <dgm:cxn modelId="{3474F181-DDEA-4A3D-A994-48E51AC0E0C2}" type="presOf" srcId="{B952B782-E46A-497A-85FF-BE7079CCC6D1}" destId="{0861C26B-04F5-4565-A30D-541B505E1A5E}" srcOrd="0" destOrd="0" presId="urn:microsoft.com/office/officeart/2005/8/layout/hList1"/>
    <dgm:cxn modelId="{7151A5C1-D8D8-4A63-A718-7E0858014244}" type="presParOf" srcId="{4C04232A-AF8D-4972-89C9-DF74195F1BC0}" destId="{8004EAA5-A21E-4604-8FA9-98AEFF612094}" srcOrd="0" destOrd="0" presId="urn:microsoft.com/office/officeart/2005/8/layout/hList1"/>
    <dgm:cxn modelId="{E91C2C68-1245-47AD-838B-01104A06A83B}" type="presParOf" srcId="{8004EAA5-A21E-4604-8FA9-98AEFF612094}" destId="{6D8A6D9F-A01C-4CB1-9836-5C3AF2C73FAF}" srcOrd="0" destOrd="0" presId="urn:microsoft.com/office/officeart/2005/8/layout/hList1"/>
    <dgm:cxn modelId="{664191D2-DF1D-408B-B315-0AD0AE6AE12A}" type="presParOf" srcId="{8004EAA5-A21E-4604-8FA9-98AEFF612094}" destId="{10F635D0-704A-476F-9B4B-8E3CF0D3CFEC}" srcOrd="1" destOrd="0" presId="urn:microsoft.com/office/officeart/2005/8/layout/hList1"/>
    <dgm:cxn modelId="{2F543FEF-7FA5-4043-B047-65B101C7AEA3}" type="presParOf" srcId="{4C04232A-AF8D-4972-89C9-DF74195F1BC0}" destId="{5A2D128B-5512-4C69-A90F-C0D4432218EC}" srcOrd="1" destOrd="0" presId="urn:microsoft.com/office/officeart/2005/8/layout/hList1"/>
    <dgm:cxn modelId="{169D8296-5CB8-4CDD-B9B7-CAAC127984FC}" type="presParOf" srcId="{4C04232A-AF8D-4972-89C9-DF74195F1BC0}" destId="{5750010F-43FA-4AA2-AD61-286017901EBE}" srcOrd="2" destOrd="0" presId="urn:microsoft.com/office/officeart/2005/8/layout/hList1"/>
    <dgm:cxn modelId="{07FD1DDF-3534-48DF-992B-5AD84EACB725}" type="presParOf" srcId="{5750010F-43FA-4AA2-AD61-286017901EBE}" destId="{DB6C02E7-7E97-4A72-937E-F90B5E85467F}" srcOrd="0" destOrd="0" presId="urn:microsoft.com/office/officeart/2005/8/layout/hList1"/>
    <dgm:cxn modelId="{91B16094-A7CC-4765-AD01-CD4497A778D6}" type="presParOf" srcId="{5750010F-43FA-4AA2-AD61-286017901EBE}" destId="{4A840788-1166-43DC-A72B-BF8B82130935}" srcOrd="1" destOrd="0" presId="urn:microsoft.com/office/officeart/2005/8/layout/hList1"/>
    <dgm:cxn modelId="{42E67E38-9848-4AE5-A434-6662F1A5AA8E}" type="presParOf" srcId="{4C04232A-AF8D-4972-89C9-DF74195F1BC0}" destId="{846B0711-BAED-40E8-A088-65AF20C69FD4}" srcOrd="3" destOrd="0" presId="urn:microsoft.com/office/officeart/2005/8/layout/hList1"/>
    <dgm:cxn modelId="{A86EFB57-EFF8-49BB-8615-41BA33186F7C}" type="presParOf" srcId="{4C04232A-AF8D-4972-89C9-DF74195F1BC0}" destId="{AC0C356F-13AE-4011-812A-8AE9BE9D9787}" srcOrd="4" destOrd="0" presId="urn:microsoft.com/office/officeart/2005/8/layout/hList1"/>
    <dgm:cxn modelId="{21466BE6-EC93-46A0-9F2D-215BFA2DC21B}" type="presParOf" srcId="{AC0C356F-13AE-4011-812A-8AE9BE9D9787}" destId="{B5EB1E00-8D80-4088-BD4A-4BC4188D3CCA}" srcOrd="0" destOrd="0" presId="urn:microsoft.com/office/officeart/2005/8/layout/hList1"/>
    <dgm:cxn modelId="{991E1088-CF57-4A7C-8E94-407C4DF4CF74}" type="presParOf" srcId="{AC0C356F-13AE-4011-812A-8AE9BE9D9787}" destId="{0861C26B-04F5-4565-A30D-541B505E1A5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A6D9F-A01C-4CB1-9836-5C3AF2C73FAF}">
      <dsp:nvSpPr>
        <dsp:cNvPr id="0" name=""/>
        <dsp:cNvSpPr/>
      </dsp:nvSpPr>
      <dsp:spPr>
        <a:xfrm>
          <a:off x="2333" y="983163"/>
          <a:ext cx="2275284" cy="759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345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90" kern="1200" baseline="0" dirty="0" smtClean="0">
              <a:solidFill>
                <a:schemeClr val="bg1"/>
              </a:solidFill>
            </a:rPr>
            <a:t>Majority Opinions</a:t>
          </a:r>
          <a:endParaRPr lang="en-US" sz="2190" kern="1200" baseline="0" dirty="0">
            <a:solidFill>
              <a:schemeClr val="bg1"/>
            </a:solidFill>
          </a:endParaRPr>
        </a:p>
      </dsp:txBody>
      <dsp:txXfrm>
        <a:off x="2333" y="983163"/>
        <a:ext cx="2275284" cy="759435"/>
      </dsp:txXfrm>
    </dsp:sp>
    <dsp:sp modelId="{10F635D0-704A-476F-9B4B-8E3CF0D3CFEC}">
      <dsp:nvSpPr>
        <dsp:cNvPr id="0" name=""/>
        <dsp:cNvSpPr/>
      </dsp:nvSpPr>
      <dsp:spPr>
        <a:xfrm>
          <a:off x="2333" y="1742599"/>
          <a:ext cx="2275284" cy="1800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At least 5 votes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Explains decision</a:t>
          </a:r>
          <a:endParaRPr lang="en-US" sz="2200" kern="1200" dirty="0"/>
        </a:p>
      </dsp:txBody>
      <dsp:txXfrm>
        <a:off x="2333" y="1742599"/>
        <a:ext cx="2275284" cy="1800199"/>
      </dsp:txXfrm>
    </dsp:sp>
    <dsp:sp modelId="{DB6C02E7-7E97-4A72-937E-F90B5E85467F}">
      <dsp:nvSpPr>
        <dsp:cNvPr id="0" name=""/>
        <dsp:cNvSpPr/>
      </dsp:nvSpPr>
      <dsp:spPr>
        <a:xfrm>
          <a:off x="2596157" y="983163"/>
          <a:ext cx="2275284" cy="759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bg1"/>
              </a:solidFill>
            </a:rPr>
            <a:t>Concurring Opinions</a:t>
          </a:r>
          <a:endParaRPr lang="en-US" sz="2200" kern="1200" baseline="0" dirty="0">
            <a:solidFill>
              <a:schemeClr val="bg1"/>
            </a:solidFill>
          </a:endParaRPr>
        </a:p>
      </dsp:txBody>
      <dsp:txXfrm>
        <a:off x="2596157" y="983163"/>
        <a:ext cx="2275284" cy="759435"/>
      </dsp:txXfrm>
    </dsp:sp>
    <dsp:sp modelId="{4A840788-1166-43DC-A72B-BF8B82130935}">
      <dsp:nvSpPr>
        <dsp:cNvPr id="0" name=""/>
        <dsp:cNvSpPr/>
      </dsp:nvSpPr>
      <dsp:spPr>
        <a:xfrm>
          <a:off x="2596157" y="1742599"/>
          <a:ext cx="2275284" cy="1800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Highlights different reasoning for majority decision</a:t>
          </a:r>
          <a:endParaRPr lang="en-US" sz="2200" kern="1200" dirty="0"/>
        </a:p>
      </dsp:txBody>
      <dsp:txXfrm>
        <a:off x="2596157" y="1742599"/>
        <a:ext cx="2275284" cy="1800199"/>
      </dsp:txXfrm>
    </dsp:sp>
    <dsp:sp modelId="{B5EB1E00-8D80-4088-BD4A-4BC4188D3CCA}">
      <dsp:nvSpPr>
        <dsp:cNvPr id="0" name=""/>
        <dsp:cNvSpPr/>
      </dsp:nvSpPr>
      <dsp:spPr>
        <a:xfrm>
          <a:off x="5189981" y="983163"/>
          <a:ext cx="2275284" cy="759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bg1"/>
              </a:solidFill>
            </a:rPr>
            <a:t>Dissenting Opinions</a:t>
          </a:r>
          <a:endParaRPr lang="en-US" sz="2200" kern="1200" baseline="0" dirty="0">
            <a:solidFill>
              <a:schemeClr val="bg1"/>
            </a:solidFill>
          </a:endParaRPr>
        </a:p>
      </dsp:txBody>
      <dsp:txXfrm>
        <a:off x="5189981" y="983163"/>
        <a:ext cx="2275284" cy="759435"/>
      </dsp:txXfrm>
    </dsp:sp>
    <dsp:sp modelId="{0861C26B-04F5-4565-A30D-541B505E1A5E}">
      <dsp:nvSpPr>
        <dsp:cNvPr id="0" name=""/>
        <dsp:cNvSpPr/>
      </dsp:nvSpPr>
      <dsp:spPr>
        <a:xfrm>
          <a:off x="5189981" y="1742599"/>
          <a:ext cx="2275284" cy="1800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Minority opinion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Explains reasoning for disagreement</a:t>
          </a:r>
          <a:endParaRPr lang="en-US" sz="2200" kern="1200" dirty="0"/>
        </a:p>
      </dsp:txBody>
      <dsp:txXfrm>
        <a:off x="5189981" y="1742599"/>
        <a:ext cx="2275284" cy="1800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8317"/>
          </a:xfrm>
          <a:prstGeom prst="rect">
            <a:avLst/>
          </a:prstGeom>
        </p:spPr>
        <p:txBody>
          <a:bodyPr vert="horz" lIns="94330" tIns="47165" rIns="94330" bIns="4716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8317"/>
          </a:xfrm>
          <a:prstGeom prst="rect">
            <a:avLst/>
          </a:prstGeom>
        </p:spPr>
        <p:txBody>
          <a:bodyPr vert="horz" lIns="94330" tIns="47165" rIns="94330" bIns="47165" rtlCol="0"/>
          <a:lstStyle>
            <a:lvl1pPr algn="r">
              <a:defRPr sz="1200" smtClean="0"/>
            </a:lvl1pPr>
          </a:lstStyle>
          <a:p>
            <a:pPr>
              <a:defRPr/>
            </a:pPr>
            <a:fld id="{D8AB1088-71DD-4BFF-9015-D69A59C00C14}" type="datetimeFigureOut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21"/>
            <a:ext cx="3066733" cy="468317"/>
          </a:xfrm>
          <a:prstGeom prst="rect">
            <a:avLst/>
          </a:prstGeom>
        </p:spPr>
        <p:txBody>
          <a:bodyPr vert="horz" lIns="94330" tIns="47165" rIns="94330" bIns="47165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121"/>
            <a:ext cx="3066733" cy="468317"/>
          </a:xfrm>
          <a:prstGeom prst="rect">
            <a:avLst/>
          </a:prstGeom>
        </p:spPr>
        <p:txBody>
          <a:bodyPr vert="horz" lIns="94330" tIns="47165" rIns="94330" bIns="4716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CA473C8-37A0-4B45-A7CC-30ECD5E89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1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8317"/>
          </a:xfrm>
          <a:prstGeom prst="rect">
            <a:avLst/>
          </a:prstGeom>
        </p:spPr>
        <p:txBody>
          <a:bodyPr vert="horz" lIns="94330" tIns="47165" rIns="94330" bIns="4716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8317"/>
          </a:xfrm>
          <a:prstGeom prst="rect">
            <a:avLst/>
          </a:prstGeom>
        </p:spPr>
        <p:txBody>
          <a:bodyPr vert="horz" lIns="94330" tIns="47165" rIns="94330" bIns="47165" rtlCol="0"/>
          <a:lstStyle>
            <a:lvl1pPr algn="r">
              <a:defRPr sz="1200"/>
            </a:lvl1pPr>
          </a:lstStyle>
          <a:p>
            <a:pPr>
              <a:defRPr/>
            </a:pPr>
            <a:fld id="{AD891E3F-DD45-42CA-909B-4860D3BE866E}" type="datetimeFigureOut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30" tIns="47165" rIns="94330" bIns="4716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379"/>
            <a:ext cx="5661660" cy="4213221"/>
          </a:xfrm>
          <a:prstGeom prst="rect">
            <a:avLst/>
          </a:prstGeom>
        </p:spPr>
        <p:txBody>
          <a:bodyPr vert="horz" lIns="94330" tIns="47165" rIns="94330" bIns="471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21"/>
            <a:ext cx="3066733" cy="468317"/>
          </a:xfrm>
          <a:prstGeom prst="rect">
            <a:avLst/>
          </a:prstGeom>
        </p:spPr>
        <p:txBody>
          <a:bodyPr vert="horz" lIns="94330" tIns="47165" rIns="94330" bIns="4716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121"/>
            <a:ext cx="3066733" cy="468317"/>
          </a:xfrm>
          <a:prstGeom prst="rect">
            <a:avLst/>
          </a:prstGeom>
        </p:spPr>
        <p:txBody>
          <a:bodyPr vert="horz" lIns="94330" tIns="47165" rIns="94330" bIns="47165" rtlCol="0" anchor="b"/>
          <a:lstStyle>
            <a:lvl1pPr algn="r">
              <a:defRPr sz="1200"/>
            </a:lvl1pPr>
          </a:lstStyle>
          <a:p>
            <a:pPr>
              <a:defRPr/>
            </a:pPr>
            <a:fld id="{0908E260-D6E7-464C-912C-147A4B734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6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8E260-D6E7-464C-912C-147A4B73496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29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Supreme court judges were given life tenure because the framers did not want the court to be subject to the whims of the public, politics, and politicians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Hamilton called it the least dangerous branch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Hamilton argued that judges should be independent so as to “guard the Constitution and the rights of individuals”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08A669-7DD0-44C8-834B-CB34DB65B6E1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9830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 At the bottom are the federal district courts, at least one for each state staffed by a federal judge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Circuit Court of Appeals, originally it was one federal judge from district courts and two Supreme Court justices that would meet in a circuit court once a year.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Supreme Court originally set at six justices.  A Chief Justice and five associate justices.  Eventually it was enlarged to the current size of nine justices to account for more circuit courts as the nation expanded.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ADC38A-5DAE-49B1-AB99-F0E33A735107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4515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Dual Court system- two different three tiered levels: federal and state courts.  (p. 253)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Trial court- court of original jurisdiction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Appellate court- court that generally reviews only findings of law made by other courts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Jurisdiction- authority vested in a particular court to hear and decide the issues in a particular case.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Original jurisdiction- jurisdiction of a court that hears a case first, usually in trial.  Courts determine the facts of a case under original jurisdiction.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Appellate Jurisdiction- power vested in an appellate court to review and/or revise the decision of a lower court.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Criminal Law- body of law that regulates individual conduct and is enforced by the government.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Civil law- body of law that regulates the conduct and relationships between private individuals or companies.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A426C5-5ED0-42A6-A04B-DBB55C8BC9F5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9621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Constitutional courts- Supreme Court, and the district courts, and appellate courts created by Congress under the authority granted by the constitution under Article III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Legislative courts- courts set up by congress under Article I of the constitution.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	implied powers, U.S. Territorial Courts, U.S. Court of Veterans Appeals, these judges are appointed by the President, confirmed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	by the Senate and serve limited terms.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District courts- each state has at least one. California, Texas and New York have four.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District Court Jurisdiction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1. involve the federal government as a party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2. federal question (the issue is based on a claim on the constitution, federal law, or a treaty)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3.  Civil suits involving citizens from different states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Each federal district court has a U.S. attorney, the chief law enforcement officer of the United States.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3F0FE8-D74E-462E-9C08-0636BD7547E8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4850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Since 1925 The Supreme Court hears only those cases it chooses to.  (70-80 a year)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Writ of certiorari- request to order up the records from a lower court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86D5FB-8388-4E6D-BA0B-281792D77421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627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Supreme Court sits in session from October to June, hearing cases for two weeks and having a recess for two weeks.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2BCE1D-2D6C-412C-8160-E3AE01490E30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267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7AD59-2386-4580-B29C-242E9A594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5FE07-3FBA-431C-859D-8E43ADAD4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4418-DC9B-4922-9217-A48D57375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B6697-8B4C-4A03-AA01-6D023D8B9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3D93A-D030-44A1-BB42-36A4AFBE7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EF5B4-6618-461E-879E-1BD6F7F98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EF6BE-EB93-403D-9A44-073821EA4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4AF1-CCCF-49CE-8AC3-2872F1CD9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460CA-51A2-43F2-82A0-713BF3A71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6A6F-19EF-487D-98DC-764BCBE3C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2E433-70AC-4D1C-B82F-CE604C299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6A22759-5032-4264-8B4E-D254477CE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797" r:id="rId2"/>
    <p:sldLayoutId id="2147483804" r:id="rId3"/>
    <p:sldLayoutId id="2147483798" r:id="rId4"/>
    <p:sldLayoutId id="2147483805" r:id="rId5"/>
    <p:sldLayoutId id="2147483799" r:id="rId6"/>
    <p:sldLayoutId id="2147483800" r:id="rId7"/>
    <p:sldLayoutId id="2147483806" r:id="rId8"/>
    <p:sldLayoutId id="2147483807" r:id="rId9"/>
    <p:sldLayoutId id="2147483801" r:id="rId10"/>
    <p:sldLayoutId id="21474838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Chapter 9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r>
              <a:rPr lang="en-US" smtClean="0"/>
              <a:t>Federal Judiciary</a:t>
            </a:r>
          </a:p>
        </p:txBody>
      </p:sp>
      <p:pic>
        <p:nvPicPr>
          <p:cNvPr id="8196" name="Picture 5" descr="600px-Seal_of_the_United_States_Supreme_Court_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571500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Oral Argument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Briefs and amicus curiae</a:t>
            </a:r>
          </a:p>
          <a:p>
            <a:r>
              <a:rPr lang="en-US" sz="2800" dirty="0" smtClean="0"/>
              <a:t>Lawyers for each side speak for one half hour </a:t>
            </a:r>
          </a:p>
          <a:p>
            <a:r>
              <a:rPr lang="en-US" sz="2800" dirty="0" smtClean="0"/>
              <a:t>Green light- begin oral arguments</a:t>
            </a:r>
          </a:p>
          <a:p>
            <a:r>
              <a:rPr lang="en-US" sz="2800" dirty="0" smtClean="0"/>
              <a:t>White Light- five minutes left</a:t>
            </a:r>
          </a:p>
          <a:p>
            <a:r>
              <a:rPr lang="en-US" sz="2800" dirty="0" smtClean="0"/>
              <a:t>Red light- time is up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 Decisions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Philosophies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Judicial Activism</a:t>
            </a:r>
          </a:p>
          <a:p>
            <a:endParaRPr lang="en-US" dirty="0" smtClean="0"/>
          </a:p>
          <a:p>
            <a:r>
              <a:rPr lang="en-US" dirty="0" smtClean="0"/>
              <a:t>Judicial Restraint</a:t>
            </a:r>
          </a:p>
          <a:p>
            <a:endParaRPr lang="en-US" dirty="0" smtClean="0"/>
          </a:p>
          <a:p>
            <a:r>
              <a:rPr lang="en-US" dirty="0" smtClean="0"/>
              <a:t>Strict Construction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Judic</a:t>
            </a:r>
            <a:r>
              <a:rPr lang="en-US" dirty="0" smtClean="0"/>
              <a:t> </a:t>
            </a:r>
            <a:r>
              <a:rPr lang="en-US" dirty="0" err="1" smtClean="0"/>
              <a:t>ial</a:t>
            </a:r>
            <a:r>
              <a:rPr lang="en-US" dirty="0" smtClean="0"/>
              <a:t> Branch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862" indent="-514350">
              <a:buAutoNum type="arabicPeriod"/>
            </a:pPr>
            <a:r>
              <a:rPr lang="en-US" dirty="0" smtClean="0"/>
              <a:t>Explain the structure of the federal court system.</a:t>
            </a:r>
          </a:p>
          <a:p>
            <a:pPr marL="550862" indent="-514350">
              <a:buAutoNum type="arabicPeriod"/>
            </a:pPr>
            <a:r>
              <a:rPr lang="en-US" dirty="0" smtClean="0"/>
              <a:t>Explain the role of the  chief justice.</a:t>
            </a:r>
          </a:p>
          <a:p>
            <a:pPr marL="550862" indent="-514350">
              <a:buAutoNum type="arabicPeriod"/>
            </a:pPr>
            <a:r>
              <a:rPr lang="en-US" dirty="0" smtClean="0"/>
              <a:t>Explain the majority, concurring and dissenting opinions.</a:t>
            </a:r>
          </a:p>
          <a:p>
            <a:pPr marL="550862" indent="-514350">
              <a:buAutoNum type="arabicPeriod"/>
            </a:pPr>
            <a:r>
              <a:rPr lang="en-US" dirty="0" smtClean="0"/>
              <a:t>How can Congress check the power of the judicial branch?</a:t>
            </a:r>
          </a:p>
          <a:p>
            <a:pPr marL="550862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Chapter 15</a:t>
            </a:r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r>
              <a:rPr lang="en-US" smtClean="0"/>
              <a:t>Federal Judiciary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en-US" smtClean="0"/>
              <a:t>The Least Dangerous Branch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Hamilton’s view of the court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Checks on  the power of the judiciary</a:t>
            </a:r>
          </a:p>
          <a:p>
            <a:pPr lvl="1"/>
            <a:r>
              <a:rPr lang="en-US" dirty="0" smtClean="0"/>
              <a:t>Jurisdiction</a:t>
            </a:r>
          </a:p>
          <a:p>
            <a:pPr lvl="1"/>
            <a:r>
              <a:rPr lang="en-US" dirty="0" smtClean="0"/>
              <a:t>Presidential appointment</a:t>
            </a:r>
          </a:p>
          <a:p>
            <a:pPr lvl="1"/>
            <a:r>
              <a:rPr lang="en-US" dirty="0" smtClean="0"/>
              <a:t>impeachment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Judiciary Act of 1789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Established the basic three tiered structure of the federal court system.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Supreme Court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Circuit Court of Appeals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District Courts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American Legal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 smtClean="0"/>
              <a:t>SUPREME COURT</a:t>
            </a:r>
            <a:r>
              <a:rPr lang="en-US" sz="2000" dirty="0" smtClean="0"/>
              <a:t> (appeals and some original jurisdiction)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APPELLATE COURTS</a:t>
            </a:r>
            <a:r>
              <a:rPr lang="en-US" sz="2000" dirty="0" smtClean="0"/>
              <a:t> (appeals only)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DISTRICT COURTS</a:t>
            </a:r>
            <a:r>
              <a:rPr lang="en-US" sz="2000" dirty="0" smtClean="0"/>
              <a:t> (original only) 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 and 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Criminal –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Civil 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of the Court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Constitutional courts-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Legislative courts-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What determines if a case is federal </a:t>
            </a:r>
            <a:r>
              <a:rPr lang="en-US" sz="2000" smtClean="0"/>
              <a:t>or state?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1. involve the federal government as a party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2. federal question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3.  Civil suits involving citizens from different states 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Court Of Appeals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Until 1869 federal district judges and two Supreme court justices served as Court of Appeals judges.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1869 appeals court judges appointed for the first time to deal with the increased demands on the federal government.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11 numbered appeals courts that handle appeals from district courts and a few others for special circumstances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Supreme Court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Jurisdiction-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Original jurisdiction-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Appellate-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Writ of certiorari-	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1. case must come from a U.S. court of appeals.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2.  case must involve a federal question.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3.  Rule of four-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1196</TotalTime>
  <Words>680</Words>
  <Application>Microsoft Office PowerPoint</Application>
  <PresentationFormat>On-screen Show (4:3)</PresentationFormat>
  <Paragraphs>124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Wingdings 2</vt:lpstr>
      <vt:lpstr>Technic</vt:lpstr>
      <vt:lpstr>Chapter 9</vt:lpstr>
      <vt:lpstr>Chapter 15</vt:lpstr>
      <vt:lpstr>The Least Dangerous Branch</vt:lpstr>
      <vt:lpstr>Judiciary Act of 1789</vt:lpstr>
      <vt:lpstr>American Legal System</vt:lpstr>
      <vt:lpstr>Civil Law and Criminal Law</vt:lpstr>
      <vt:lpstr>Structure of the Court System</vt:lpstr>
      <vt:lpstr>Court Of Appeals</vt:lpstr>
      <vt:lpstr>Supreme Court</vt:lpstr>
      <vt:lpstr>Oral Argument</vt:lpstr>
      <vt:lpstr>Supreme Court Decisions</vt:lpstr>
      <vt:lpstr>Judicial Philosophies</vt:lpstr>
      <vt:lpstr>Judic ial Branch Quiz</vt:lpstr>
    </vt:vector>
  </TitlesOfParts>
  <Company>JISD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mpaulson</dc:creator>
  <cp:lastModifiedBy>Windows User</cp:lastModifiedBy>
  <cp:revision>61</cp:revision>
  <cp:lastPrinted>2018-12-12T15:28:03Z</cp:lastPrinted>
  <dcterms:created xsi:type="dcterms:W3CDTF">2008-12-02T13:28:01Z</dcterms:created>
  <dcterms:modified xsi:type="dcterms:W3CDTF">2018-12-12T18:12:22Z</dcterms:modified>
</cp:coreProperties>
</file>